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EA0B9-1303-470C-8B8F-BD26D650824A}" type="datetimeFigureOut">
              <a:rPr lang="en-US" smtClean="0"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607E5-9BDF-48D7-84CC-FE0A09DF01D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09227" y="0"/>
            <a:ext cx="1734773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2009 Plots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228600" y="4724400"/>
          <a:ext cx="5181599" cy="1981203"/>
        </p:xfrm>
        <a:graphic>
          <a:graphicData uri="http://schemas.openxmlformats.org/drawingml/2006/table">
            <a:tbl>
              <a:tblPr/>
              <a:tblGrid>
                <a:gridCol w="1351228"/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Halifax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Corn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Tilled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Middlesex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Soybean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Before leaf drop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Greensville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Soybean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After leaf drop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Prince George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Soybean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leaf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Essex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Corn, 160 bu/ac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Stalks bushogged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Northumberland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Soybean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Before leaf drop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2723" y="4419600"/>
            <a:ext cx="325127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9878" y="1066800"/>
            <a:ext cx="345412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2400" y="2895600"/>
            <a:ext cx="2641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1600200"/>
          <a:ext cx="4394200" cy="2514603"/>
        </p:xfrm>
        <a:graphic>
          <a:graphicData uri="http://schemas.openxmlformats.org/drawingml/2006/table">
            <a:tbl>
              <a:tblPr/>
              <a:tblGrid>
                <a:gridCol w="2644297"/>
                <a:gridCol w="1749903"/>
              </a:tblGrid>
              <a:tr h="3592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latin typeface="Arial"/>
                        </a:rPr>
                        <a:t>Cover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latin typeface="Arial"/>
                        </a:rPr>
                        <a:t>Rate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Rye (assumes 56 lb/bu)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Arial"/>
                        </a:rPr>
                        <a:t>3 bu/ac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Barley (assumes 48 lb/bu)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Arial"/>
                        </a:rPr>
                        <a:t>3 bu/ac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Crimson Clover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Arial"/>
                        </a:rPr>
                        <a:t>20 lb/ac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Vetch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Arial"/>
                        </a:rPr>
                        <a:t>20  lb/ac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Rye+Crimson Clover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Arial"/>
                        </a:rPr>
                        <a:t>2 bu + 10 lb/ac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Rye+Vetch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Arial"/>
                        </a:rPr>
                        <a:t>2 </a:t>
                      </a:r>
                      <a:r>
                        <a:rPr lang="en-US" sz="1600" b="0" i="0" u="none" strike="noStrike" dirty="0" err="1">
                          <a:latin typeface="Arial"/>
                        </a:rPr>
                        <a:t>bu</a:t>
                      </a:r>
                      <a:r>
                        <a:rPr lang="en-US" sz="1600" b="0" i="0" u="none" strike="noStrike" dirty="0">
                          <a:latin typeface="Arial"/>
                        </a:rPr>
                        <a:t> + 10 lb/ac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Halifax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3830371" cy="566058"/>
        </p:xfrm>
        <a:graphic>
          <a:graphicData uri="http://schemas.openxmlformats.org/drawingml/2006/table">
            <a:tbl>
              <a:tblPr/>
              <a:tblGrid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Corn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Tilled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 descr="C:\Work\Experiments\Cover_crops\aerial_2010\photos\halifax\11-18\covercropexp 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219200"/>
            <a:ext cx="3810000" cy="508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47800" y="1002268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10/21</a:t>
            </a:r>
            <a:endParaRPr lang="en-US" dirty="0"/>
          </a:p>
        </p:txBody>
      </p:sp>
      <p:pic>
        <p:nvPicPr>
          <p:cNvPr id="14337" name="Picture 1" descr="C:\Work\Experiments\Cover_crops\aerial_2010\photos\halifax\10-27\covercropexp 0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14800"/>
            <a:ext cx="3657600" cy="27432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47800" y="4126468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10/27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77000" y="1219200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11/18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Halifax, 11/18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3830371" cy="566058"/>
        </p:xfrm>
        <a:graphic>
          <a:graphicData uri="http://schemas.openxmlformats.org/drawingml/2006/table">
            <a:tbl>
              <a:tblPr/>
              <a:tblGrid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Corn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Tilled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5843" name="Picture 3" descr="C:\Program Files\VegMeasurement\Projects\halifax\trt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115" y="1371600"/>
            <a:ext cx="2072640" cy="1554480"/>
          </a:xfrm>
          <a:prstGeom prst="rect">
            <a:avLst/>
          </a:prstGeom>
          <a:noFill/>
        </p:spPr>
      </p:pic>
      <p:pic>
        <p:nvPicPr>
          <p:cNvPr id="35844" name="Picture 4" descr="C:\Program Files\VegMeasurement\Projects\halifax\P!trt 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755" y="1371600"/>
            <a:ext cx="2077154" cy="1554480"/>
          </a:xfrm>
          <a:prstGeom prst="rect">
            <a:avLst/>
          </a:prstGeom>
          <a:noFill/>
        </p:spPr>
      </p:pic>
      <p:pic>
        <p:nvPicPr>
          <p:cNvPr id="35845" name="Picture 5" descr="C:\Program Files\VegMeasurement\Projects\halifax\trt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115" y="3200400"/>
            <a:ext cx="2072640" cy="1554480"/>
          </a:xfrm>
          <a:prstGeom prst="rect">
            <a:avLst/>
          </a:prstGeom>
          <a:noFill/>
        </p:spPr>
      </p:pic>
      <p:pic>
        <p:nvPicPr>
          <p:cNvPr id="35846" name="Picture 6" descr="C:\Program Files\VegMeasurement\Projects\halifax\P!trt 2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5755" y="3200400"/>
            <a:ext cx="2077154" cy="1554480"/>
          </a:xfrm>
          <a:prstGeom prst="rect">
            <a:avLst/>
          </a:prstGeom>
          <a:noFill/>
        </p:spPr>
      </p:pic>
      <p:pic>
        <p:nvPicPr>
          <p:cNvPr id="35847" name="Picture 7" descr="C:\Program Files\VegMeasurement\Projects\halifax\trt 3 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998720"/>
            <a:ext cx="2072640" cy="1554480"/>
          </a:xfrm>
          <a:prstGeom prst="rect">
            <a:avLst/>
          </a:prstGeom>
          <a:noFill/>
        </p:spPr>
      </p:pic>
      <p:pic>
        <p:nvPicPr>
          <p:cNvPr id="35849" name="Picture 9" descr="C:\Program Files\VegMeasurement\Projects\halifax\trt 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44155" y="1371600"/>
            <a:ext cx="2072640" cy="1554480"/>
          </a:xfrm>
          <a:prstGeom prst="rect">
            <a:avLst/>
          </a:prstGeom>
          <a:noFill/>
        </p:spPr>
      </p:pic>
      <p:pic>
        <p:nvPicPr>
          <p:cNvPr id="35850" name="Picture 10" descr="C:\Program Files\VegMeasurement\Projects\halifax\P!trt 4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1555" y="1371600"/>
            <a:ext cx="2077154" cy="1554480"/>
          </a:xfrm>
          <a:prstGeom prst="rect">
            <a:avLst/>
          </a:prstGeom>
          <a:noFill/>
        </p:spPr>
      </p:pic>
      <p:pic>
        <p:nvPicPr>
          <p:cNvPr id="35851" name="Picture 11" descr="C:\Program Files\VegMeasurement\Projects\halifax\trt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44155" y="3200400"/>
            <a:ext cx="2072640" cy="1554480"/>
          </a:xfrm>
          <a:prstGeom prst="rect">
            <a:avLst/>
          </a:prstGeom>
          <a:noFill/>
        </p:spPr>
      </p:pic>
      <p:pic>
        <p:nvPicPr>
          <p:cNvPr id="35852" name="Picture 12" descr="C:\Program Files\VegMeasurement\Projects\halifax\P!trt5.bmp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1555" y="3200400"/>
            <a:ext cx="2077154" cy="1554480"/>
          </a:xfrm>
          <a:prstGeom prst="rect">
            <a:avLst/>
          </a:prstGeom>
          <a:noFill/>
        </p:spPr>
      </p:pic>
      <p:pic>
        <p:nvPicPr>
          <p:cNvPr id="35853" name="Picture 13" descr="C:\Program Files\VegMeasurement\Projects\halifax\trt 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44155" y="5029200"/>
            <a:ext cx="2072640" cy="1554480"/>
          </a:xfrm>
          <a:prstGeom prst="rect">
            <a:avLst/>
          </a:prstGeom>
          <a:noFill/>
        </p:spPr>
      </p:pic>
      <p:pic>
        <p:nvPicPr>
          <p:cNvPr id="35854" name="Picture 14" descr="C:\Program Files\VegMeasurement\Projects\halifax\P!trt 6.bmp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1555" y="5029200"/>
            <a:ext cx="2077154" cy="155448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752600" y="1066800"/>
            <a:ext cx="1095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Rye, 97.5%</a:t>
            </a: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1752600" y="2909171"/>
            <a:ext cx="1146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Barley, 90%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1371600" y="4719521"/>
            <a:ext cx="2039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Crimson Clover, 44.6%</a:t>
            </a:r>
            <a:endParaRPr lang="en-US" sz="1600" dirty="0"/>
          </a:p>
        </p:txBody>
      </p:sp>
      <p:pic>
        <p:nvPicPr>
          <p:cNvPr id="35855" name="Picture 15" descr="C:\Program Files\VegMeasurement\Projects\halifax\P!trt 3 b.bmp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86000" y="4991500"/>
            <a:ext cx="2077154" cy="155448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6418539" y="1066800"/>
            <a:ext cx="1107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Vetch, 36%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6019800" y="2909171"/>
            <a:ext cx="1558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Rye+Vetch</a:t>
            </a:r>
            <a:r>
              <a:rPr lang="en-US" sz="1600" dirty="0" smtClean="0"/>
              <a:t>, 94%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6037539" y="4719521"/>
            <a:ext cx="1554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Rye+Clover</a:t>
            </a:r>
            <a:r>
              <a:rPr lang="en-US" sz="1600" dirty="0" smtClean="0"/>
              <a:t>, 97%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Middlesex,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3830371" cy="566058"/>
        </p:xfrm>
        <a:graphic>
          <a:graphicData uri="http://schemas.openxmlformats.org/drawingml/2006/table">
            <a:tbl>
              <a:tblPr/>
              <a:tblGrid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Soybean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Before leaf drop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6866" name="Picture 2" descr="C:\Work\Experiments\Cover_crops\aerial_2010\photos\Middlesex\October_1_planted\11-30-09\Soybean fields and cover crop project 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2438648" cy="1828800"/>
          </a:xfrm>
          <a:prstGeom prst="rect">
            <a:avLst/>
          </a:prstGeom>
          <a:noFill/>
        </p:spPr>
      </p:pic>
      <p:pic>
        <p:nvPicPr>
          <p:cNvPr id="36867" name="Picture 3" descr="C:\Work\Experiments\Cover_crops\aerial_2010\photos\Middlesex\October_1_planted\11-30-09\Soybean fields and cover crop project 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895600"/>
            <a:ext cx="2438648" cy="1828800"/>
          </a:xfrm>
          <a:prstGeom prst="rect">
            <a:avLst/>
          </a:prstGeom>
          <a:noFill/>
        </p:spPr>
      </p:pic>
      <p:pic>
        <p:nvPicPr>
          <p:cNvPr id="36868" name="Picture 4" descr="C:\Work\Experiments\Cover_crops\aerial_2010\photos\Middlesex\October_1_planted\11-30-09\Soybean fields and cover crop project 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922520"/>
            <a:ext cx="2438648" cy="1828800"/>
          </a:xfrm>
          <a:prstGeom prst="rect">
            <a:avLst/>
          </a:prstGeom>
          <a:noFill/>
        </p:spPr>
      </p:pic>
      <p:pic>
        <p:nvPicPr>
          <p:cNvPr id="36869" name="Picture 5" descr="C:\Work\Experiments\Cover_crops\aerial_2010\photos\Middlesex\October_1_planted\11-30-09\Soybean fields and cover crop project 0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914400"/>
            <a:ext cx="2438648" cy="1828800"/>
          </a:xfrm>
          <a:prstGeom prst="rect">
            <a:avLst/>
          </a:prstGeom>
          <a:noFill/>
        </p:spPr>
      </p:pic>
      <p:pic>
        <p:nvPicPr>
          <p:cNvPr id="36870" name="Picture 6" descr="C:\Work\Experiments\Cover_crops\aerial_2010\photos\Middlesex\October_1_planted\11-30-09\Soybean fields and cover crop project 01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0" y="2895600"/>
            <a:ext cx="2438648" cy="1828800"/>
          </a:xfrm>
          <a:prstGeom prst="rect">
            <a:avLst/>
          </a:prstGeom>
          <a:noFill/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4876800"/>
            <a:ext cx="243864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5867400" y="2551837"/>
            <a:ext cx="2362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Rye: 20-25%</a:t>
            </a:r>
          </a:p>
          <a:p>
            <a:r>
              <a:rPr lang="en-US" dirty="0" smtClean="0"/>
              <a:t>Barley: 90-100%</a:t>
            </a:r>
          </a:p>
          <a:p>
            <a:r>
              <a:rPr lang="en-US" dirty="0" smtClean="0"/>
              <a:t>Clover: 50-60%</a:t>
            </a:r>
          </a:p>
          <a:p>
            <a:r>
              <a:rPr lang="en-US" dirty="0" smtClean="0"/>
              <a:t>Vetch: 40-50%</a:t>
            </a:r>
          </a:p>
          <a:p>
            <a:r>
              <a:rPr lang="en-US" dirty="0" smtClean="0"/>
              <a:t>Rye + Vetch: 35-40%</a:t>
            </a:r>
          </a:p>
          <a:p>
            <a:r>
              <a:rPr lang="en-US" dirty="0" smtClean="0"/>
              <a:t>Rye + Clover: 10-20%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62164" y="609600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11/30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Middlesex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3830371" cy="566058"/>
        </p:xfrm>
        <a:graphic>
          <a:graphicData uri="http://schemas.openxmlformats.org/drawingml/2006/table">
            <a:tbl>
              <a:tblPr/>
              <a:tblGrid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Soybean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Before leaf drop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6866" name="Picture 2" descr="C:\Work\Experiments\Cover_crops\aerial_2010\photos\Middlesex\October_1_planted\11-30-09\Soybean fields and cover crop project 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028" y="1219200"/>
            <a:ext cx="3657972" cy="2743200"/>
          </a:xfrm>
          <a:prstGeom prst="rect">
            <a:avLst/>
          </a:prstGeom>
          <a:noFill/>
        </p:spPr>
      </p:pic>
      <p:pic>
        <p:nvPicPr>
          <p:cNvPr id="36867" name="Picture 3" descr="C:\Work\Experiments\Cover_crops\aerial_2010\photos\Middlesex\October_1_planted\11-30-09\Soybean fields and cover crop project 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028" y="4114800"/>
            <a:ext cx="3657972" cy="2743200"/>
          </a:xfrm>
          <a:prstGeom prst="rect">
            <a:avLst/>
          </a:prstGeom>
          <a:noFill/>
        </p:spPr>
      </p:pic>
      <p:pic>
        <p:nvPicPr>
          <p:cNvPr id="37890" name="Picture 2" descr="C:\Program Files\VegMeasurement\Projects\middlesex\P!Soybean fields and cover crop project 014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219200"/>
            <a:ext cx="3671691" cy="2743200"/>
          </a:xfrm>
          <a:prstGeom prst="rect">
            <a:avLst/>
          </a:prstGeom>
          <a:noFill/>
        </p:spPr>
      </p:pic>
      <p:pic>
        <p:nvPicPr>
          <p:cNvPr id="37891" name="Picture 3" descr="C:\Program Files\VegMeasurement\Projects\middlesex\P!Soybean fields and cover crop project 01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114800"/>
            <a:ext cx="3671691" cy="2743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990600" y="129540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37.2%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90600" y="4050268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52.7%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2362200"/>
            <a:ext cx="52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Rye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2907" y="5193268"/>
            <a:ext cx="77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Barley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Greensville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19250"/>
          <a:ext cx="3830371" cy="719274"/>
        </p:xfrm>
        <a:graphic>
          <a:graphicData uri="http://schemas.openxmlformats.org/drawingml/2006/table">
            <a:tbl>
              <a:tblPr/>
              <a:tblGrid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Soybean (18”rows)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After leaf drop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019800" y="1397675"/>
            <a:ext cx="2895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482725" algn="l"/>
              </a:tabLst>
            </a:pPr>
            <a:r>
              <a:rPr lang="en-US" dirty="0" smtClean="0"/>
              <a:t>Species	  Plants/sq ft</a:t>
            </a:r>
          </a:p>
          <a:p>
            <a:r>
              <a:rPr lang="en-US" dirty="0" smtClean="0"/>
              <a:t>Vetch:     		      3</a:t>
            </a:r>
          </a:p>
          <a:p>
            <a:r>
              <a:rPr lang="en-US" dirty="0" smtClean="0"/>
              <a:t>Rye:      		    12</a:t>
            </a:r>
          </a:p>
          <a:p>
            <a:r>
              <a:rPr lang="en-US" dirty="0" smtClean="0"/>
              <a:t>Barley:   		      8</a:t>
            </a:r>
          </a:p>
          <a:p>
            <a:r>
              <a:rPr lang="en-US" dirty="0" smtClean="0"/>
              <a:t>Clover:    		      2</a:t>
            </a:r>
          </a:p>
          <a:p>
            <a:r>
              <a:rPr lang="en-US" dirty="0" smtClean="0"/>
              <a:t>Rye/Clover:  	  6/1</a:t>
            </a:r>
          </a:p>
          <a:p>
            <a:r>
              <a:rPr lang="en-US" dirty="0" smtClean="0"/>
              <a:t>Rye/Vetch:   	10/2</a:t>
            </a:r>
            <a:endParaRPr lang="en-US" dirty="0"/>
          </a:p>
        </p:txBody>
      </p:sp>
      <p:pic>
        <p:nvPicPr>
          <p:cNvPr id="38914" name="Picture 2" descr="C:\Work\Experiments\Cover_crops\aerial_2010\photos\Greensville\Small Grain 2009 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3251200" cy="1828800"/>
          </a:xfrm>
          <a:prstGeom prst="rect">
            <a:avLst/>
          </a:prstGeom>
          <a:noFill/>
        </p:spPr>
      </p:pic>
      <p:pic>
        <p:nvPicPr>
          <p:cNvPr id="38915" name="Picture 3" descr="C:\Work\Experiments\Cover_crops\aerial_2010\photos\Greensville\Small Grain 2009 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124200"/>
            <a:ext cx="3251200" cy="1828800"/>
          </a:xfrm>
          <a:prstGeom prst="rect">
            <a:avLst/>
          </a:prstGeom>
          <a:noFill/>
        </p:spPr>
      </p:pic>
      <p:pic>
        <p:nvPicPr>
          <p:cNvPr id="38916" name="Picture 4" descr="C:\Work\Experiments\Cover_crops\aerial_2010\photos\Greensville\Small Grain 2009 0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5029200"/>
            <a:ext cx="3251200" cy="1828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657600" y="1905000"/>
            <a:ext cx="52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Rye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3810000"/>
            <a:ext cx="77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Barley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5715000"/>
            <a:ext cx="779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Clover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0" y="914400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12/01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Prince George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19250"/>
          <a:ext cx="3830371" cy="566058"/>
        </p:xfrm>
        <a:graphic>
          <a:graphicData uri="http://schemas.openxmlformats.org/drawingml/2006/table">
            <a:tbl>
              <a:tblPr/>
              <a:tblGrid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Soybean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30% leaf drop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542" y="5029200"/>
            <a:ext cx="243845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152400" y="1447800"/>
            <a:ext cx="7848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Seeded into double-crop soybeans with straw left on field from wheat harvest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Seeded October 14, 2009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Soybeans had approximately 30-40% leaf drop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Rainfall occurred on October 15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Soybeans harvested November 30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Sandy loam soil types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Pictures 12-1-09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“I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would consider this seeding a failure at this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site”.  Scott Reiter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26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09600" y="38100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Aerial seeding plots 12-1-09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-1524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Prince George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27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143000" y="29718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Lone vetch seedling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Prince George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r"/>
            <a:r>
              <a:rPr lang="en-US" dirty="0" smtClean="0"/>
              <a:t>Essex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19250"/>
          <a:ext cx="3830371" cy="719274"/>
        </p:xfrm>
        <a:graphic>
          <a:graphicData uri="http://schemas.openxmlformats.org/drawingml/2006/table">
            <a:tbl>
              <a:tblPr/>
              <a:tblGrid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Corn, 160 bu/ac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Stalks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bush hogged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0962" name="Picture 2" descr="C:\Work\Experiments\Cover_crops\aerial_2010\photos\Essex\Trt 6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4925" y="2273300"/>
            <a:ext cx="6924675" cy="45847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2667000"/>
            <a:ext cx="12328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Rye</a:t>
            </a:r>
          </a:p>
          <a:p>
            <a:endParaRPr lang="en-US" dirty="0" smtClean="0"/>
          </a:p>
          <a:p>
            <a:r>
              <a:rPr lang="en-US" dirty="0" smtClean="0"/>
              <a:t>Barley</a:t>
            </a:r>
          </a:p>
          <a:p>
            <a:endParaRPr lang="en-US" dirty="0" smtClean="0"/>
          </a:p>
          <a:p>
            <a:r>
              <a:rPr lang="en-US" dirty="0" smtClean="0"/>
              <a:t>Clover</a:t>
            </a:r>
          </a:p>
          <a:p>
            <a:endParaRPr lang="en-US" dirty="0" smtClean="0"/>
          </a:p>
          <a:p>
            <a:r>
              <a:rPr lang="en-US" dirty="0" smtClean="0"/>
              <a:t>Vetch</a:t>
            </a:r>
          </a:p>
          <a:p>
            <a:endParaRPr lang="en-US" dirty="0" smtClean="0"/>
          </a:p>
          <a:p>
            <a:r>
              <a:rPr lang="en-US" dirty="0" err="1" smtClean="0"/>
              <a:t>Rye+Clover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Rye+Vetch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1905000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11/30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76200" y="91440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Treatments planted on October 2</a:t>
            </a:r>
            <a:r>
              <a:rPr lang="en-US" sz="1400" baseline="30000" dirty="0" smtClean="0">
                <a:solidFill>
                  <a:schemeClr val="accent1"/>
                </a:solidFill>
              </a:rPr>
              <a:t>nd</a:t>
            </a:r>
            <a:r>
              <a:rPr lang="en-US" sz="1400" dirty="0" smtClean="0">
                <a:solidFill>
                  <a:schemeClr val="accent1"/>
                </a:solidFill>
              </a:rPr>
              <a:t>.  Good soil moisture at the time of planting, but no rain for about 12 days after planting.  Rye started germinating very quickly and some of it was up in 7 days or so.  Barley was close behind.  Took longer for the vetch and clover to germinate.  </a:t>
            </a:r>
            <a:endParaRPr lang="en-US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Program Files\VegMeasurement\Projects\essex\Ry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85800"/>
            <a:ext cx="4151922" cy="2743200"/>
          </a:xfrm>
          <a:prstGeom prst="rect">
            <a:avLst/>
          </a:prstGeom>
          <a:noFill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9122" y="685800"/>
            <a:ext cx="416673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638350" y="76200"/>
            <a:ext cx="1687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Rye 42.4%</a:t>
            </a:r>
            <a:endParaRPr lang="en-US" sz="2800" dirty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52220"/>
            <a:ext cx="415192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3524450" y="3429000"/>
            <a:ext cx="2138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Barley, 40.1%</a:t>
            </a:r>
            <a:endParaRPr lang="en-US" sz="2800" dirty="0"/>
          </a:p>
        </p:txBody>
      </p:sp>
      <p:pic>
        <p:nvPicPr>
          <p:cNvPr id="41989" name="Picture 5" descr="C:\Program Files\VegMeasurement\Projects\essex\P!Barley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952220"/>
            <a:ext cx="4166740" cy="2743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2400" y="152400"/>
            <a:ext cx="687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Essex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Northumberland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19250"/>
          <a:ext cx="3830371" cy="566058"/>
        </p:xfrm>
        <a:graphic>
          <a:graphicData uri="http://schemas.openxmlformats.org/drawingml/2006/table">
            <a:tbl>
              <a:tblPr/>
              <a:tblGrid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Soybean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Before leaf drop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4572000" y="1524000"/>
            <a:ext cx="457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plot was planted October 6.  Weather at that time and since has been unusually warm and wet; if there was ever a fall when seed would sprout without good soil contact, it was this one.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3010" name="Picture 2" descr="C:\Work\Experiments\Cover_crops\aerial_2010\photos\northumberland_brann\10-6\IMG_08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362200"/>
            <a:ext cx="3657306" cy="2743200"/>
          </a:xfrm>
          <a:prstGeom prst="rect">
            <a:avLst/>
          </a:prstGeom>
          <a:noFill/>
        </p:spPr>
      </p:pic>
      <p:pic>
        <p:nvPicPr>
          <p:cNvPr id="43011" name="Picture 3" descr="C:\Work\Experiments\Cover_crops\aerial_2010\photos\northumberland_brann\10-6\IMG_08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362200"/>
            <a:ext cx="3657306" cy="2743200"/>
          </a:xfrm>
          <a:prstGeom prst="rect">
            <a:avLst/>
          </a:prstGeom>
          <a:noFill/>
        </p:spPr>
      </p:pic>
      <p:pic>
        <p:nvPicPr>
          <p:cNvPr id="43012" name="Picture 4" descr="C:\Work\Experiments\Cover_crops\aerial_2010\photos\northumberland_brann\10-6\IMG_08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3581400"/>
            <a:ext cx="3657306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Northumberland, 11/30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19250"/>
          <a:ext cx="3830371" cy="566058"/>
        </p:xfrm>
        <a:graphic>
          <a:graphicData uri="http://schemas.openxmlformats.org/drawingml/2006/table">
            <a:tbl>
              <a:tblPr/>
              <a:tblGrid>
                <a:gridCol w="1241464"/>
                <a:gridCol w="1241464"/>
                <a:gridCol w="1347443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Seeding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Previous Crop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Conditions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6-Oct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Soybean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Before leaf drop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6082" name="Picture 2" descr="C:\Program Files\VegMeasurement\Projects\essex\IMG_04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092" y="1371600"/>
            <a:ext cx="3572709" cy="2679777"/>
          </a:xfrm>
          <a:prstGeom prst="rect">
            <a:avLst/>
          </a:prstGeom>
          <a:noFill/>
        </p:spPr>
      </p:pic>
      <p:pic>
        <p:nvPicPr>
          <p:cNvPr id="46083" name="Picture 3" descr="C:\Program Files\VegMeasurement\Projects\essex\P!IMG_0474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371600"/>
            <a:ext cx="3585444" cy="2679777"/>
          </a:xfrm>
          <a:prstGeom prst="rect">
            <a:avLst/>
          </a:prstGeom>
          <a:noFill/>
        </p:spPr>
      </p:pic>
      <p:pic>
        <p:nvPicPr>
          <p:cNvPr id="46084" name="Picture 4" descr="C:\Program Files\VegMeasurement\Projects\essex\P!IMG_0478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4114800"/>
            <a:ext cx="3585444" cy="2679777"/>
          </a:xfrm>
          <a:prstGeom prst="rect">
            <a:avLst/>
          </a:prstGeom>
          <a:noFill/>
        </p:spPr>
      </p:pic>
      <p:pic>
        <p:nvPicPr>
          <p:cNvPr id="46085" name="Picture 5" descr="C:\Program Files\VegMeasurement\Projects\essex\IMG_04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3092" y="4114800"/>
            <a:ext cx="3572708" cy="267977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52400" y="259080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42.4%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" y="518160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60.6%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establishment and early-season growth are key.</a:t>
            </a:r>
          </a:p>
          <a:p>
            <a:pPr lvl="1"/>
            <a:r>
              <a:rPr lang="en-US" dirty="0" smtClean="0"/>
              <a:t>How much growth do we need?</a:t>
            </a:r>
          </a:p>
          <a:p>
            <a:r>
              <a:rPr lang="en-US" dirty="0" smtClean="0"/>
              <a:t>Crimson clover needs to be seeded earlier</a:t>
            </a:r>
          </a:p>
          <a:p>
            <a:pPr lvl="1"/>
            <a:r>
              <a:rPr lang="en-US" dirty="0" smtClean="0"/>
              <a:t>Also Vetch?</a:t>
            </a:r>
          </a:p>
          <a:p>
            <a:r>
              <a:rPr lang="en-US" dirty="0" smtClean="0"/>
              <a:t>Mixes need to either: 1)include more legume seed or; 2) include less small grain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of 11/30:</a:t>
            </a:r>
          </a:p>
          <a:p>
            <a:pPr lvl="1"/>
            <a:r>
              <a:rPr lang="en-US" dirty="0" smtClean="0"/>
              <a:t>One plot had a very poor stand, two more were  marginal</a:t>
            </a:r>
          </a:p>
          <a:p>
            <a:pPr lvl="1"/>
            <a:r>
              <a:rPr lang="en-US" dirty="0" smtClean="0"/>
              <a:t>Barley provided more ground cover at 2 sites</a:t>
            </a:r>
          </a:p>
          <a:p>
            <a:pPr lvl="1"/>
            <a:r>
              <a:rPr lang="en-US" dirty="0" smtClean="0"/>
              <a:t>Everything worked well at Halifax – tillage?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435</Words>
  <Application>Microsoft Office PowerPoint</Application>
  <PresentationFormat>On-screen Show (4:3)</PresentationFormat>
  <Paragraphs>180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2009 Plots</vt:lpstr>
      <vt:lpstr>Halifax</vt:lpstr>
      <vt:lpstr>Halifax, 11/18</vt:lpstr>
      <vt:lpstr>Middlesex, </vt:lpstr>
      <vt:lpstr>Middlesex</vt:lpstr>
      <vt:lpstr>Greensville</vt:lpstr>
      <vt:lpstr>Prince George</vt:lpstr>
      <vt:lpstr>Slide 8</vt:lpstr>
      <vt:lpstr>Slide 9</vt:lpstr>
      <vt:lpstr>Essex</vt:lpstr>
      <vt:lpstr>Slide 11</vt:lpstr>
      <vt:lpstr>Northumberland</vt:lpstr>
      <vt:lpstr>Northumberland, 11/30</vt:lpstr>
      <vt:lpstr>Initial Observations</vt:lpstr>
      <vt:lpstr>Initial Observations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2009 Plots</dc:title>
  <dc:creator>wthomaso</dc:creator>
  <cp:lastModifiedBy>wthomaso</cp:lastModifiedBy>
  <cp:revision>1</cp:revision>
  <dcterms:created xsi:type="dcterms:W3CDTF">2010-08-27T16:33:53Z</dcterms:created>
  <dcterms:modified xsi:type="dcterms:W3CDTF">2010-08-27T16:34:23Z</dcterms:modified>
</cp:coreProperties>
</file>